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8" r:id="rId4"/>
    <p:sldId id="267" r:id="rId5"/>
    <p:sldId id="269" r:id="rId6"/>
    <p:sldId id="266" r:id="rId7"/>
    <p:sldId id="273" r:id="rId8"/>
    <p:sldId id="265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15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49-6849-4094-8ED7-EEAB426CAB9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56E-D415-46D5-B04E-1905FAB9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49-6849-4094-8ED7-EEAB426CAB9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56E-D415-46D5-B04E-1905FAB9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49-6849-4094-8ED7-EEAB426CAB9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56E-D415-46D5-B04E-1905FAB9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9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49-6849-4094-8ED7-EEAB426CAB9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56E-D415-46D5-B04E-1905FAB9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3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49-6849-4094-8ED7-EEAB426CAB9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56E-D415-46D5-B04E-1905FAB9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2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49-6849-4094-8ED7-EEAB426CAB9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56E-D415-46D5-B04E-1905FAB9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5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49-6849-4094-8ED7-EEAB426CAB9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56E-D415-46D5-B04E-1905FAB9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49-6849-4094-8ED7-EEAB426CAB9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56E-D415-46D5-B04E-1905FAB9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4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49-6849-4094-8ED7-EEAB426CAB9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56E-D415-46D5-B04E-1905FAB9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4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49-6849-4094-8ED7-EEAB426CAB9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56E-D415-46D5-B04E-1905FAB9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49-6849-4094-8ED7-EEAB426CAB9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656E-D415-46D5-B04E-1905FAB9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8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E249-6849-4094-8ED7-EEAB426CAB9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4656E-D415-46D5-B04E-1905FAB9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1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microsoft.com/office/2007/relationships/media" Target="../media/media4.wma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0" y="-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752600"/>
            <a:ext cx="8208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Use geometric shapes to describe musical form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101590">
            <a:off x="5291236" y="3626908"/>
            <a:ext cx="1405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6910" y="2675245"/>
            <a:ext cx="992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368977">
            <a:off x="880684" y="4018988"/>
            <a:ext cx="1359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505099">
            <a:off x="3024397" y="4740269"/>
            <a:ext cx="2184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ABACA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" y="1"/>
            <a:ext cx="9144000" cy="6857999"/>
          </a:xfrm>
          <a:prstGeom prst="rect">
            <a:avLst/>
          </a:prstGeom>
        </p:spPr>
      </p:pic>
      <p:sp>
        <p:nvSpPr>
          <p:cNvPr id="5" name="Action Button: Custom 4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>
          <a:xfrm>
            <a:off x="1752600" y="1752600"/>
            <a:ext cx="2057400" cy="104241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AB</a:t>
            </a:r>
            <a:endParaRPr lang="en-US" sz="3600" dirty="0"/>
          </a:p>
        </p:txBody>
      </p:sp>
      <p:sp>
        <p:nvSpPr>
          <p:cNvPr id="6" name="Action Button: Custom 5">
            <a:hlinkClick r:id="" action="ppaction://hlinkshowjump?jump=nextslide" highlightClick="1">
              <a:snd r:embed="rId6" name="Sad_Trombone_Sound_Effect_FAIL_Sound_Fail_Horns.wav"/>
            </a:hlinkClick>
          </p:cNvPr>
          <p:cNvSpPr/>
          <p:nvPr/>
        </p:nvSpPr>
        <p:spPr>
          <a:xfrm>
            <a:off x="5257800" y="1752600"/>
            <a:ext cx="1828800" cy="10234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ABA</a:t>
            </a:r>
            <a:endParaRPr lang="en-US" sz="3600" dirty="0"/>
          </a:p>
        </p:txBody>
      </p:sp>
      <p:pic>
        <p:nvPicPr>
          <p:cNvPr id="7" name="24 Yankee Doodle p302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473.257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733800"/>
            <a:ext cx="1676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Action Button: Custom 4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>
          <a:xfrm>
            <a:off x="1752600" y="1752600"/>
            <a:ext cx="2057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AB</a:t>
            </a:r>
            <a:endParaRPr lang="en-US" sz="3600" dirty="0"/>
          </a:p>
        </p:txBody>
      </p:sp>
      <p:sp>
        <p:nvSpPr>
          <p:cNvPr id="6" name="Action Button: Custom 5">
            <a:hlinkClick r:id="" action="ppaction://hlinkshowjump?jump=nextslide" highlightClick="1">
              <a:snd r:embed="rId6" name="Sad_Trombone_Sound_Effect_FAIL_Sound_Fail_Horns.wav"/>
            </a:hlinkClick>
          </p:cNvPr>
          <p:cNvSpPr/>
          <p:nvPr/>
        </p:nvSpPr>
        <p:spPr>
          <a:xfrm>
            <a:off x="5257800" y="1752600"/>
            <a:ext cx="1828800" cy="1023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ABA</a:t>
            </a:r>
            <a:endParaRPr lang="en-US" sz="3600" dirty="0"/>
          </a:p>
        </p:txBody>
      </p:sp>
      <p:pic>
        <p:nvPicPr>
          <p:cNvPr id="3" name="20 The Angel Band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8413.32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4114800"/>
            <a:ext cx="3733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0976" y="2967335"/>
            <a:ext cx="3522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GREAT JOB!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8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7999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1143000" y="2514600"/>
            <a:ext cx="1060704" cy="9144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2206752" y="2514600"/>
            <a:ext cx="1060704" cy="914400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1143000" y="4724400"/>
            <a:ext cx="914400" cy="9144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6752" y="4630057"/>
            <a:ext cx="9144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3194304" y="4724400"/>
            <a:ext cx="914400" cy="9144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5181600" y="2450592"/>
            <a:ext cx="1447800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1</a:t>
            </a:r>
            <a:endParaRPr lang="en-US" dirty="0"/>
          </a:p>
        </p:txBody>
      </p:sp>
      <p:sp>
        <p:nvSpPr>
          <p:cNvPr id="9" name="Action Button: Custom 8">
            <a:hlinkClick r:id="" action="ppaction://hlinkshowjump?jump=nextslide" highlightClick="1">
              <a:snd r:embed="rId4" name="Sad_Trombone_Sound_Effect_FAIL_Sound_Fail_Horns.wav"/>
            </a:hlinkClick>
          </p:cNvPr>
          <p:cNvSpPr/>
          <p:nvPr/>
        </p:nvSpPr>
        <p:spPr>
          <a:xfrm>
            <a:off x="5181600" y="4463433"/>
            <a:ext cx="1447800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076" y="928561"/>
            <a:ext cx="8757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Click on the pattern box number that represents AB form.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"/>
            <a:ext cx="9144000" cy="68579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79043" y="47244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3194304" y="4724400"/>
            <a:ext cx="914400" cy="914400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5181600" y="2450592"/>
            <a:ext cx="1447800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1</a:t>
            </a:r>
            <a:endParaRPr lang="en-US" dirty="0"/>
          </a:p>
        </p:txBody>
      </p:sp>
      <p:sp>
        <p:nvSpPr>
          <p:cNvPr id="9" name="Action Button: Custom 8">
            <a:hlinkClick r:id="" action="ppaction://hlinkshowjump?jump=nextslide" highlightClick="1">
              <a:snd r:embed="rId4" name="Sad_Trombone_Sound_Effect_FAIL_Sound_Fail_Horns.wav"/>
            </a:hlinkClick>
          </p:cNvPr>
          <p:cNvSpPr/>
          <p:nvPr/>
        </p:nvSpPr>
        <p:spPr>
          <a:xfrm>
            <a:off x="5181600" y="4463433"/>
            <a:ext cx="1447800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076" y="928561"/>
            <a:ext cx="8757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Click on the pattern box number that represents AB form.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1295400" y="2590800"/>
            <a:ext cx="1216152" cy="914400"/>
          </a:xfrm>
          <a:prstGeom prst="parallelogram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>
            <a:off x="3194304" y="2590800"/>
            <a:ext cx="914400" cy="914400"/>
          </a:xfrm>
          <a:prstGeom prst="rt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1143000" y="4727039"/>
            <a:ext cx="760476" cy="1042416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7999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1143000" y="2514600"/>
            <a:ext cx="1060704" cy="9144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2206752" y="2514600"/>
            <a:ext cx="1060704" cy="914400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1143000" y="4724400"/>
            <a:ext cx="914400" cy="9144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6752" y="4630057"/>
            <a:ext cx="9144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3422073" y="2578608"/>
            <a:ext cx="914400" cy="9144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5334000" y="4343400"/>
            <a:ext cx="1447800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076" y="928561"/>
            <a:ext cx="8757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Click on the pattern box number that represents ABA form.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3267456" y="4630057"/>
            <a:ext cx="914400" cy="9144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" action="ppaction://hlinkshowjump?jump=nextslide" highlightClick="1">
              <a:snd r:embed="rId4" name="Sad_Trombone_Sound_Effect_FAIL_Sound_Fail_Horns.wav"/>
            </a:hlinkClick>
          </p:cNvPr>
          <p:cNvSpPr/>
          <p:nvPr/>
        </p:nvSpPr>
        <p:spPr>
          <a:xfrm>
            <a:off x="5310116" y="2578608"/>
            <a:ext cx="1447800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226"/>
            <a:ext cx="9144000" cy="6857999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914400" y="4471416"/>
            <a:ext cx="1060704" cy="9144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3008652" y="2471374"/>
            <a:ext cx="1060704" cy="91440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1784188" y="2429810"/>
            <a:ext cx="914400" cy="1006117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5334000" y="4343400"/>
            <a:ext cx="1447800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076" y="928561"/>
            <a:ext cx="8757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Click on the pattern box number that represents ABA form.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gular Pentagon 9"/>
          <p:cNvSpPr/>
          <p:nvPr/>
        </p:nvSpPr>
        <p:spPr>
          <a:xfrm>
            <a:off x="2241388" y="4298234"/>
            <a:ext cx="960120" cy="1042416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3511295" y="4471416"/>
            <a:ext cx="1060704" cy="9144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hlinkshowjump?jump=nextslide" highlightClick="1">
              <a:snd r:embed="rId4" name="Sad_Trombone_Sound_Effect_FAIL_Sound_Fail_Horns.wav"/>
            </a:hlinkClick>
          </p:cNvPr>
          <p:cNvSpPr/>
          <p:nvPr/>
        </p:nvSpPr>
        <p:spPr>
          <a:xfrm>
            <a:off x="5310116" y="2578608"/>
            <a:ext cx="1447800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76" y="928561"/>
            <a:ext cx="8757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Click on the pattern box number that represents ABA form.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Action Button: Custom 4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5334000" y="4343400"/>
            <a:ext cx="1447800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2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990600" y="4471416"/>
            <a:ext cx="914400" cy="91440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133600" y="4462890"/>
            <a:ext cx="1060704" cy="91440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3387735" y="4471416"/>
            <a:ext cx="914400" cy="9144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1066800" y="2590800"/>
            <a:ext cx="1060704" cy="91440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79904" y="259939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3355848" y="2500944"/>
            <a:ext cx="1216152" cy="914400"/>
          </a:xfrm>
          <a:prstGeom prst="parallelogram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" action="ppaction://hlinkshowjump?jump=nextslide" highlightClick="1">
              <a:snd r:embed="rId4" name="Sad_Trombone_Sound_Effect_FAIL_Sound_Fail_Horns.wav"/>
            </a:hlinkClick>
          </p:cNvPr>
          <p:cNvSpPr/>
          <p:nvPr/>
        </p:nvSpPr>
        <p:spPr>
          <a:xfrm>
            <a:off x="5310116" y="2578608"/>
            <a:ext cx="1447800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" y="-13656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76" y="928561"/>
            <a:ext cx="8757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Click on the pattern box number that represents ABC form.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Action Button: Custom 3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5263539" y="2386583"/>
            <a:ext cx="1447800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1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990600" y="4471416"/>
            <a:ext cx="914400" cy="91440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133600" y="4462890"/>
            <a:ext cx="1060704" cy="91440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3387735" y="4471416"/>
            <a:ext cx="914400" cy="9144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1066800" y="2590800"/>
            <a:ext cx="1060704" cy="91440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79904" y="259939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3355848" y="2500944"/>
            <a:ext cx="1216152" cy="914400"/>
          </a:xfrm>
          <a:prstGeom prst="parallelogram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" action="ppaction://hlinkshowjump?jump=nextslide" highlightClick="1">
              <a:snd r:embed="rId4" name="Sad_Trombone_Sound_Effect_FAIL_Sound_Fail_Horns.wav"/>
            </a:hlinkClick>
          </p:cNvPr>
          <p:cNvSpPr/>
          <p:nvPr/>
        </p:nvSpPr>
        <p:spPr>
          <a:xfrm>
            <a:off x="5315803" y="4343400"/>
            <a:ext cx="1447800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25 Track 2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6534" y="3124199"/>
            <a:ext cx="609600" cy="609600"/>
          </a:xfrm>
          <a:prstGeom prst="rect">
            <a:avLst/>
          </a:prstGeom>
        </p:spPr>
      </p:pic>
      <p:sp>
        <p:nvSpPr>
          <p:cNvPr id="5" name="Action Button: Custom 4">
            <a:hlinkClick r:id="" action="ppaction://hlinkshowjump?jump=nextslide" highlightClick="1">
              <a:snd r:embed="rId6" name="Sad_Trombone_Sound_Effect_FAIL_Sound_Fail_Horns.wav"/>
            </a:hlinkClick>
          </p:cNvPr>
          <p:cNvSpPr/>
          <p:nvPr/>
        </p:nvSpPr>
        <p:spPr>
          <a:xfrm>
            <a:off x="1752600" y="1752600"/>
            <a:ext cx="205740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AB</a:t>
            </a:r>
            <a:endParaRPr lang="en-US" sz="3600" dirty="0"/>
          </a:p>
        </p:txBody>
      </p:sp>
      <p:sp>
        <p:nvSpPr>
          <p:cNvPr id="6" name="Action Button: Custom 5">
            <a:hlinkClick r:id="" action="ppaction://hlinkshowjump?jump=nextslide" highlightClick="1">
              <a:snd r:embed="rId7" name="applause.wav"/>
            </a:hlinkClick>
          </p:cNvPr>
          <p:cNvSpPr/>
          <p:nvPr/>
        </p:nvSpPr>
        <p:spPr>
          <a:xfrm>
            <a:off x="5257800" y="1752600"/>
            <a:ext cx="1828800" cy="1023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ABA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38600"/>
            <a:ext cx="6781800" cy="215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33" y="-1"/>
            <a:ext cx="9144000" cy="6857999"/>
          </a:xfrm>
          <a:prstGeom prst="rect">
            <a:avLst/>
          </a:prstGeom>
        </p:spPr>
      </p:pic>
      <p:sp>
        <p:nvSpPr>
          <p:cNvPr id="5" name="Action Button: Custom 4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>
          <a:xfrm>
            <a:off x="1752600" y="1752600"/>
            <a:ext cx="2057400" cy="1042416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AB</a:t>
            </a:r>
            <a:endParaRPr lang="en-US" sz="3600" dirty="0"/>
          </a:p>
        </p:txBody>
      </p:sp>
      <p:sp>
        <p:nvSpPr>
          <p:cNvPr id="6" name="Action Button: Custom 5">
            <a:hlinkClick r:id="" action="ppaction://hlinkshowjump?jump=nextslide" highlightClick="1">
              <a:snd r:embed="rId6" name="Sad_Trombone_Sound_Effect_FAIL_Sound_Fail_Horns.wav"/>
            </a:hlinkClick>
          </p:cNvPr>
          <p:cNvSpPr/>
          <p:nvPr/>
        </p:nvSpPr>
        <p:spPr>
          <a:xfrm>
            <a:off x="5257800" y="1752600"/>
            <a:ext cx="1828800" cy="102340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ABA</a:t>
            </a:r>
            <a:endParaRPr lang="en-US" sz="3600" dirty="0"/>
          </a:p>
        </p:txBody>
      </p:sp>
      <p:pic>
        <p:nvPicPr>
          <p:cNvPr id="3" name="turkey name bert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955.737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14801"/>
            <a:ext cx="237648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114</Words>
  <Application>Microsoft Office PowerPoint</Application>
  <PresentationFormat>On-screen Show (4:3)</PresentationFormat>
  <Paragraphs>32</Paragraphs>
  <Slides>12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aquanita yancey</dc:creator>
  <cp:lastModifiedBy>aquanita yancey</cp:lastModifiedBy>
  <cp:revision>15</cp:revision>
  <dcterms:created xsi:type="dcterms:W3CDTF">2013-11-20T03:17:30Z</dcterms:created>
  <dcterms:modified xsi:type="dcterms:W3CDTF">2013-11-20T06:59:58Z</dcterms:modified>
</cp:coreProperties>
</file>